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94" r:id="rId3"/>
    <p:sldId id="296" r:id="rId4"/>
    <p:sldId id="297" r:id="rId5"/>
    <p:sldId id="298" r:id="rId6"/>
    <p:sldId id="299" r:id="rId7"/>
    <p:sldId id="300" r:id="rId8"/>
    <p:sldId id="301" r:id="rId9"/>
    <p:sldId id="27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982"/>
    <a:srgbClr val="576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86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2A1D5-802F-4EA2-8973-E886DFF9F498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35A5A-67B3-41F1-8881-4FBDB93A2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3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0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3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2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3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7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8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6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7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2AB9F8-1838-4862-BA84-5BAD1144A79C}"/>
              </a:ext>
            </a:extLst>
          </p:cNvPr>
          <p:cNvSpPr/>
          <p:nvPr/>
        </p:nvSpPr>
        <p:spPr>
          <a:xfrm>
            <a:off x="0" y="4943555"/>
            <a:ext cx="12192000" cy="584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20164660 </a:t>
            </a:r>
            <a:r>
              <a:rPr lang="ko-KR" altLang="en-US" dirty="0">
                <a:solidFill>
                  <a:schemeClr val="tx1"/>
                </a:solidFill>
              </a:rPr>
              <a:t>김재진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28862" y="2165524"/>
            <a:ext cx="7534275" cy="1931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딥러닝 이해</a:t>
            </a:r>
            <a:endParaRPr lang="en-US" altLang="ko-KR" sz="4800" b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16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16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6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텀 프로젝트 발표자료</a:t>
            </a:r>
            <a:endParaRPr lang="ko-KR" altLang="en-US" sz="3200" kern="0" dirty="0">
              <a:solidFill>
                <a:srgbClr val="75798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2760" y="4835327"/>
            <a:ext cx="42832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solidFill>
                  <a:srgbClr val="27AECB"/>
                </a:solidFill>
              </a:rPr>
              <a:t>●  ●</a:t>
            </a:r>
            <a:endParaRPr lang="en-US" altLang="ko-KR" sz="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7EF89-B2B5-4953-95A0-55A892173636}"/>
              </a:ext>
            </a:extLst>
          </p:cNvPr>
          <p:cNvSpPr/>
          <p:nvPr/>
        </p:nvSpPr>
        <p:spPr>
          <a:xfrm>
            <a:off x="2927009" y="1340189"/>
            <a:ext cx="6337979" cy="385586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순천향대학교 컴퓨터 공학과</a:t>
            </a:r>
          </a:p>
        </p:txBody>
      </p:sp>
    </p:spTree>
    <p:extLst>
      <p:ext uri="{BB962C8B-B14F-4D97-AF65-F5344CB8AC3E}">
        <p14:creationId xmlns:p14="http://schemas.microsoft.com/office/powerpoint/2010/main" val="344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1520" y="830195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srgbClr val="2D3B45"/>
                </a:solidFill>
                <a:latin typeface="Noto Sans" panose="020B0502040504020204" pitchFamily="34" charset="0"/>
              </a:rPr>
              <a:t>시나리오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2687C-CA01-4EBA-955B-19BEF078FB24}"/>
              </a:ext>
            </a:extLst>
          </p:cNvPr>
          <p:cNvSpPr txBox="1"/>
          <p:nvPr/>
        </p:nvSpPr>
        <p:spPr>
          <a:xfrm>
            <a:off x="929275" y="2373806"/>
            <a:ext cx="462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영상 속 명화를 인식하여 작품을 그림 작가를 분류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50</a:t>
            </a:r>
            <a:r>
              <a:rPr lang="ko-KR" altLang="en-US" sz="1200" dirty="0"/>
              <a:t>명의 작가의 작품 분류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F012F-E953-47F9-9C89-EF5403CE0EC9}"/>
              </a:ext>
            </a:extLst>
          </p:cNvPr>
          <p:cNvSpPr txBox="1"/>
          <p:nvPr/>
        </p:nvSpPr>
        <p:spPr>
          <a:xfrm>
            <a:off x="927459" y="3639662"/>
            <a:ext cx="4622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DataSet:</a:t>
            </a:r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50</a:t>
            </a:r>
            <a:r>
              <a:rPr lang="ko-KR" altLang="en-US" sz="1200" dirty="0"/>
              <a:t>명의 작가의 작품들</a:t>
            </a:r>
            <a:r>
              <a:rPr lang="en-US" altLang="ko-KR" sz="1200" dirty="0"/>
              <a:t>(8.6k)</a:t>
            </a:r>
          </a:p>
          <a:p>
            <a:endParaRPr lang="en-US" altLang="ko-KR" sz="1200" dirty="0"/>
          </a:p>
          <a:p>
            <a:r>
              <a:rPr lang="en-US" altLang="ko-KR" sz="1200" dirty="0"/>
              <a:t>Kaggle: Best Artworks of All time</a:t>
            </a:r>
          </a:p>
          <a:p>
            <a:r>
              <a:rPr lang="en-US" altLang="ko-KR" sz="1200" dirty="0"/>
              <a:t>url: https://www.kaggle.com/ikarus777/best-artworks-of-all-time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56576-5F25-4E3D-98C3-B074B7EEC4F2}"/>
              </a:ext>
            </a:extLst>
          </p:cNvPr>
          <p:cNvSpPr txBox="1"/>
          <p:nvPr/>
        </p:nvSpPr>
        <p:spPr>
          <a:xfrm>
            <a:off x="7825272" y="5691552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훈련된 </a:t>
            </a:r>
            <a:r>
              <a:rPr lang="en-US" altLang="ko-KR" sz="1200" dirty="0"/>
              <a:t>YOLO </a:t>
            </a:r>
            <a:r>
              <a:rPr lang="ko-KR" altLang="en-US" sz="1200" dirty="0"/>
              <a:t>적용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D60AF2-0871-4F2C-9C02-39B77C5F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23" y="2370009"/>
            <a:ext cx="3095018" cy="3233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27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srgbClr val="2D3B45"/>
                </a:solidFill>
                <a:latin typeface="Noto Sans" panose="020B0502040504020204" pitchFamily="34" charset="0"/>
              </a:rPr>
              <a:t>객체 탐지 알고리즘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5BCE8D-FC32-4694-BE27-AF59D1DA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" y="4022846"/>
            <a:ext cx="5197261" cy="2004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B67009-A4F3-4E9B-9BB0-0EB9660FA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" r="897" b="1"/>
          <a:stretch/>
        </p:blipFill>
        <p:spPr>
          <a:xfrm>
            <a:off x="6800423" y="2886123"/>
            <a:ext cx="4300078" cy="2156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0D69E-6798-4598-AC77-F421355C34C4}"/>
              </a:ext>
            </a:extLst>
          </p:cNvPr>
          <p:cNvSpPr txBox="1"/>
          <p:nvPr/>
        </p:nvSpPr>
        <p:spPr>
          <a:xfrm>
            <a:off x="7377830" y="5135236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deep learning object detection algorithms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93E36-4CD6-438E-BC58-D72CEC4AB3AF}"/>
              </a:ext>
            </a:extLst>
          </p:cNvPr>
          <p:cNvSpPr txBox="1"/>
          <p:nvPr/>
        </p:nvSpPr>
        <p:spPr>
          <a:xfrm>
            <a:off x="999928" y="2232181"/>
            <a:ext cx="390722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YOLOv5: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CNN </a:t>
            </a: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기반 </a:t>
            </a:r>
            <a:endParaRPr lang="en-US" altLang="ko-KR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 탐지 알고리즘으로써 사용</a:t>
            </a:r>
            <a:endParaRPr lang="en-US" altLang="ko-KR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1-state detector</a:t>
            </a:r>
            <a:endParaRPr lang="en-US" altLang="ko-KR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2A1352-9E7D-44F4-B1A3-AE1E67A0724D}"/>
              </a:ext>
            </a:extLst>
          </p:cNvPr>
          <p:cNvCxnSpPr>
            <a:cxnSpLocks/>
          </p:cNvCxnSpPr>
          <p:nvPr/>
        </p:nvCxnSpPr>
        <p:spPr>
          <a:xfrm>
            <a:off x="6095998" y="2317315"/>
            <a:ext cx="8582" cy="361368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0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srgbClr val="2D3B45"/>
                </a:solidFill>
                <a:latin typeface="Noto Sans" panose="020B0502040504020204" pitchFamily="34" charset="0"/>
              </a:rPr>
              <a:t>전처리 및 라벨링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0D69E-6798-4598-AC77-F421355C34C4}"/>
              </a:ext>
            </a:extLst>
          </p:cNvPr>
          <p:cNvSpPr txBox="1"/>
          <p:nvPr/>
        </p:nvSpPr>
        <p:spPr>
          <a:xfrm>
            <a:off x="7475280" y="5580992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라벨링 된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93E36-4CD6-438E-BC58-D72CEC4AB3AF}"/>
              </a:ext>
            </a:extLst>
          </p:cNvPr>
          <p:cNvSpPr txBox="1"/>
          <p:nvPr/>
        </p:nvSpPr>
        <p:spPr>
          <a:xfrm>
            <a:off x="981139" y="2238444"/>
            <a:ext cx="4661836" cy="12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전처리</a:t>
            </a:r>
            <a:r>
              <a:rPr lang="en-US" altLang="ko-KR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이미지 크기</a:t>
            </a: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416 * 416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생상</a:t>
            </a: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RGB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이미지 전체가 그림으로 사진 크기로 라벨링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2A1352-9E7D-44F4-B1A3-AE1E67A0724D}"/>
              </a:ext>
            </a:extLst>
          </p:cNvPr>
          <p:cNvCxnSpPr>
            <a:cxnSpLocks/>
          </p:cNvCxnSpPr>
          <p:nvPr/>
        </p:nvCxnSpPr>
        <p:spPr>
          <a:xfrm>
            <a:off x="6095998" y="2317315"/>
            <a:ext cx="8582" cy="361368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D672353-AC00-44A0-9A11-7B3670B5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46" y="2317314"/>
            <a:ext cx="3199351" cy="3189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80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훈련 옵션 및 데이터 증강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93E36-4CD6-438E-BC58-D72CEC4AB3AF}"/>
              </a:ext>
            </a:extLst>
          </p:cNvPr>
          <p:cNvSpPr txBox="1"/>
          <p:nvPr/>
        </p:nvSpPr>
        <p:spPr>
          <a:xfrm>
            <a:off x="987402" y="3300290"/>
            <a:ext cx="4661836" cy="12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옵션</a:t>
            </a:r>
            <a:r>
              <a:rPr lang="en-US" altLang="ko-KR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Model: 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yolov5l, yolov5m, yolov5s, yolov5n</a:t>
            </a:r>
            <a:endParaRPr lang="en-US" altLang="ko-KR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Batch: 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4, 16, 32</a:t>
            </a:r>
            <a:endParaRPr lang="en-US" altLang="ko-KR" sz="14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Epoch: 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20,50 </a:t>
            </a:r>
            <a:endParaRPr lang="ko-KR" altLang="en-US" sz="1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2A1352-9E7D-44F4-B1A3-AE1E67A0724D}"/>
              </a:ext>
            </a:extLst>
          </p:cNvPr>
          <p:cNvCxnSpPr>
            <a:cxnSpLocks/>
          </p:cNvCxnSpPr>
          <p:nvPr/>
        </p:nvCxnSpPr>
        <p:spPr>
          <a:xfrm>
            <a:off x="6095998" y="2317315"/>
            <a:ext cx="8582" cy="361368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650359-B371-4991-971C-F64BF0113DEE}"/>
              </a:ext>
            </a:extLst>
          </p:cNvPr>
          <p:cNvSpPr txBox="1"/>
          <p:nvPr/>
        </p:nvSpPr>
        <p:spPr>
          <a:xfrm>
            <a:off x="987402" y="2517983"/>
            <a:ext cx="4430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결과가 좋은 옵션의 파라미터를 </a:t>
            </a:r>
            <a:r>
              <a:rPr lang="en-US" altLang="ko-KR" sz="1600" dirty="0"/>
              <a:t>100epoch </a:t>
            </a:r>
            <a:r>
              <a:rPr lang="ko-KR" altLang="en-US" sz="1600" dirty="0"/>
              <a:t>더 훈련 진행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00CB2-DCB5-4F6C-B7DF-15230C7C8736}"/>
              </a:ext>
            </a:extLst>
          </p:cNvPr>
          <p:cNvSpPr txBox="1"/>
          <p:nvPr/>
        </p:nvSpPr>
        <p:spPr>
          <a:xfrm>
            <a:off x="7483257" y="5666670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Mosaic</a:t>
            </a:r>
            <a:r>
              <a:rPr lang="ko-KR" altLang="en-US" sz="1200" dirty="0"/>
              <a:t>방식의 데이터 증강</a:t>
            </a:r>
          </a:p>
        </p:txBody>
      </p:sp>
      <p:pic>
        <p:nvPicPr>
          <p:cNvPr id="20" name="그림 19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5665B967-9996-4F6A-83C2-B00C4A1AD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33" y="2317315"/>
            <a:ext cx="3213330" cy="321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11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훈련 및 검증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2A1352-9E7D-44F4-B1A3-AE1E67A0724D}"/>
              </a:ext>
            </a:extLst>
          </p:cNvPr>
          <p:cNvCxnSpPr>
            <a:cxnSpLocks/>
          </p:cNvCxnSpPr>
          <p:nvPr/>
        </p:nvCxnSpPr>
        <p:spPr>
          <a:xfrm>
            <a:off x="6095998" y="2317315"/>
            <a:ext cx="8582" cy="361368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36AB511-EF95-43AD-8FF7-A72DB7EF4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7" y="2713859"/>
            <a:ext cx="4772025" cy="2192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0D06AB-5189-44BC-AE86-4086D1F6C26C}"/>
              </a:ext>
            </a:extLst>
          </p:cNvPr>
          <p:cNvSpPr txBox="1"/>
          <p:nvPr/>
        </p:nvSpPr>
        <p:spPr>
          <a:xfrm>
            <a:off x="7522803" y="5656589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검증 데이터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2DED0-82FF-40A4-B7C5-580022DD072C}"/>
              </a:ext>
            </a:extLst>
          </p:cNvPr>
          <p:cNvSpPr txBox="1"/>
          <p:nvPr/>
        </p:nvSpPr>
        <p:spPr>
          <a:xfrm>
            <a:off x="1646875" y="5109274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훈련 옵션 별 </a:t>
            </a:r>
            <a:r>
              <a:rPr lang="en-US" altLang="ko-KR" sz="1200" dirty="0"/>
              <a:t>mAP</a:t>
            </a:r>
            <a:r>
              <a:rPr lang="ko-KR" altLang="en-US" sz="1200" dirty="0"/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85BB4B-4AEA-4E8E-B1D4-22427633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"/>
          <a:stretch/>
        </p:blipFill>
        <p:spPr>
          <a:xfrm>
            <a:off x="7522803" y="2317316"/>
            <a:ext cx="3238675" cy="3238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24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영상처리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2DED0-82FF-40A4-B7C5-580022DD072C}"/>
              </a:ext>
            </a:extLst>
          </p:cNvPr>
          <p:cNvSpPr txBox="1"/>
          <p:nvPr/>
        </p:nvSpPr>
        <p:spPr>
          <a:xfrm>
            <a:off x="4776603" y="5897789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훈련된 </a:t>
            </a:r>
            <a:r>
              <a:rPr lang="en-US" altLang="ko-KR" sz="1200" dirty="0"/>
              <a:t>YOLO </a:t>
            </a:r>
            <a:r>
              <a:rPr lang="ko-KR" altLang="en-US" sz="1200" dirty="0"/>
              <a:t>영상 적용 </a:t>
            </a:r>
          </a:p>
        </p:txBody>
      </p:sp>
      <p:pic>
        <p:nvPicPr>
          <p:cNvPr id="4" name="영화 및 TV 2021-12-15 22-58-37">
            <a:hlinkClick r:id="" action="ppaction://media"/>
            <a:extLst>
              <a:ext uri="{FF2B5EF4-FFF2-40B4-BE49-F238E27FC236}">
                <a16:creationId xmlns:a16="http://schemas.microsoft.com/office/drawing/2014/main" id="{C2FFC3F2-7545-436A-B5DF-E1F1C94AA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1988" y="2044616"/>
            <a:ext cx="6437312" cy="36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2000" y="830388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68674-35E0-45CC-A835-A44D8FC36FA0}"/>
              </a:ext>
            </a:extLst>
          </p:cNvPr>
          <p:cNvSpPr/>
          <p:nvPr/>
        </p:nvSpPr>
        <p:spPr>
          <a:xfrm>
            <a:off x="192000" y="847813"/>
            <a:ext cx="10799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명화를 통한 화가 분류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00FA7-0B03-4C4E-81E7-0586E089919E}"/>
              </a:ext>
            </a:extLst>
          </p:cNvPr>
          <p:cNvSpPr/>
          <p:nvPr/>
        </p:nvSpPr>
        <p:spPr>
          <a:xfrm>
            <a:off x="1815682" y="1490457"/>
            <a:ext cx="856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458F6-61ED-4C3D-865B-200E4B64490C}"/>
              </a:ext>
            </a:extLst>
          </p:cNvPr>
          <p:cNvSpPr txBox="1"/>
          <p:nvPr/>
        </p:nvSpPr>
        <p:spPr>
          <a:xfrm>
            <a:off x="1532284" y="1986805"/>
            <a:ext cx="4661836" cy="65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옵션</a:t>
            </a:r>
            <a:r>
              <a:rPr lang="en-US" altLang="ko-KR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Model: 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yolov5m, </a:t>
            </a: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Batch: 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16, e</a:t>
            </a:r>
            <a:r>
              <a:rPr lang="en-US" altLang="ko-KR" sz="1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poch: 100</a:t>
            </a:r>
            <a:r>
              <a:rPr lang="en-US" altLang="ko-KR" sz="1400" dirty="0">
                <a:effectLst/>
                <a:latin typeface="맑은 고딕 Semilight" panose="020B0502040204020203" pitchFamily="50" charset="-127"/>
              </a:rPr>
              <a:t> 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BC85A4-BD0A-4645-94D2-D5135DC9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28" y="2449942"/>
            <a:ext cx="3684805" cy="3218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9FD3FA-6E44-486E-B2F9-50197A00E324}"/>
              </a:ext>
            </a:extLst>
          </p:cNvPr>
          <p:cNvSpPr txBox="1"/>
          <p:nvPr/>
        </p:nvSpPr>
        <p:spPr>
          <a:xfrm>
            <a:off x="7330825" y="5733188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Confusion</a:t>
            </a:r>
            <a:r>
              <a:rPr lang="ko-KR" altLang="en-US" sz="1200" dirty="0"/>
              <a:t> </a:t>
            </a:r>
            <a:r>
              <a:rPr lang="en-US" altLang="ko-KR" sz="1200" dirty="0"/>
              <a:t>matrix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9FC0B9-9347-4669-BD6F-2793827F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54" y="2770804"/>
            <a:ext cx="3571240" cy="2844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1447D0-9773-43C8-9E4C-7C9453D78588}"/>
              </a:ext>
            </a:extLst>
          </p:cNvPr>
          <p:cNvSpPr txBox="1"/>
          <p:nvPr/>
        </p:nvSpPr>
        <p:spPr>
          <a:xfrm>
            <a:off x="2322533" y="5745003"/>
            <a:ext cx="328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200" dirty="0">
                <a:effectLst/>
                <a:ea typeface="맑은 고딕 Semilight" panose="020B0502040204020203" pitchFamily="50" charset="-127"/>
              </a:rPr>
              <a:t>예측정확도</a:t>
            </a:r>
            <a:r>
              <a:rPr lang="en-US" altLang="ko-KR" sz="1200" dirty="0">
                <a:effectLst/>
                <a:ea typeface="맑은 고딕 Semilight" panose="020B0502040204020203" pitchFamily="50" charset="-127"/>
              </a:rPr>
              <a:t>: 0.744 metrics/mAP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988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EC3C27-CDCE-46E0-B2E6-9125A49DE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53029-EC08-423D-9928-DB965E4B883C}"/>
              </a:ext>
            </a:extLst>
          </p:cNvPr>
          <p:cNvSpPr/>
          <p:nvPr/>
        </p:nvSpPr>
        <p:spPr>
          <a:xfrm>
            <a:off x="191998" y="833112"/>
            <a:ext cx="11808000" cy="58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2900" y="95250"/>
            <a:ext cx="7534275" cy="73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white"/>
                </a:solidFill>
              </a:rPr>
              <a:t>딥러닝 이해</a:t>
            </a:r>
            <a:endParaRPr lang="en-US" altLang="ko-KR" sz="2000" b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Comprehension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of</a:t>
            </a:r>
            <a:r>
              <a:rPr lang="ko-KR" altLang="en-US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800" b="1" i="1" kern="0" dirty="0">
                <a:solidFill>
                  <a:srgbClr val="757982"/>
                </a:solidFill>
                <a:latin typeface="나눔고딕" panose="020B0600000101010101" charset="-127"/>
                <a:ea typeface="나눔고딕" panose="020B0600000101010101" charset="-127"/>
              </a:rPr>
              <a:t>Deep Learning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1C22-BFFF-4472-99F3-EC600025C0E1}"/>
              </a:ext>
            </a:extLst>
          </p:cNvPr>
          <p:cNvCxnSpPr/>
          <p:nvPr/>
        </p:nvCxnSpPr>
        <p:spPr>
          <a:xfrm>
            <a:off x="342900" y="1302105"/>
            <a:ext cx="11523360" cy="0"/>
          </a:xfrm>
          <a:prstGeom prst="line">
            <a:avLst/>
          </a:prstGeom>
          <a:ln w="12700">
            <a:solidFill>
              <a:srgbClr val="576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76531A-D346-4AFB-A558-E8ABF1C0AD06}"/>
              </a:ext>
            </a:extLst>
          </p:cNvPr>
          <p:cNvSpPr/>
          <p:nvPr/>
        </p:nvSpPr>
        <p:spPr>
          <a:xfrm>
            <a:off x="1815682" y="1490457"/>
            <a:ext cx="856063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Thank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407A-D837-489A-84F3-407A932E9F47}"/>
              </a:ext>
            </a:extLst>
          </p:cNvPr>
          <p:cNvSpPr/>
          <p:nvPr/>
        </p:nvSpPr>
        <p:spPr>
          <a:xfrm>
            <a:off x="582337" y="6508007"/>
            <a:ext cx="1112198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9492CB-F564-4824-AB87-5D4FE557F4CF}"/>
              </a:ext>
            </a:extLst>
          </p:cNvPr>
          <p:cNvSpPr/>
          <p:nvPr/>
        </p:nvSpPr>
        <p:spPr>
          <a:xfrm>
            <a:off x="582337" y="6508007"/>
            <a:ext cx="4320000" cy="45719"/>
          </a:xfrm>
          <a:prstGeom prst="rect">
            <a:avLst/>
          </a:prstGeom>
          <a:solidFill>
            <a:srgbClr val="27A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93397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7033</TotalTime>
  <Words>275</Words>
  <Application>Microsoft Office PowerPoint</Application>
  <PresentationFormat>와이드스크린</PresentationFormat>
  <Paragraphs>71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</vt:lpstr>
      <vt:lpstr>맑은 고딕</vt:lpstr>
      <vt:lpstr>맑은 고딕 Semilight</vt:lpstr>
      <vt:lpstr>Arial</vt:lpstr>
      <vt:lpstr>Noto Sans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김재진</cp:lastModifiedBy>
  <cp:revision>641</cp:revision>
  <dcterms:created xsi:type="dcterms:W3CDTF">2021-02-17T03:39:01Z</dcterms:created>
  <dcterms:modified xsi:type="dcterms:W3CDTF">2021-12-15T14:39:54Z</dcterms:modified>
</cp:coreProperties>
</file>